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890"/>
    <p:restoredTop sz="94689"/>
  </p:normalViewPr>
  <p:slideViewPr>
    <p:cSldViewPr snapToGrid="0">
      <p:cViewPr>
        <p:scale>
          <a:sx n="155" d="100"/>
          <a:sy n="155" d="100"/>
        </p:scale>
        <p:origin x="-3288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012EE-9CC0-58B4-FA1E-F8C3AA104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FA911D-BBF4-121F-3ACD-F07C74129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34139-1FD7-598E-DDD8-F044ECF9E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BBA6E-EAD8-5287-A4A6-7ADECD074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6D70B-EF53-5C03-FCFB-105FFA274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81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9CECA-AACC-C87B-E695-B53AFECE7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5E9A32-07FE-E0B0-B9FC-09DACC4A8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90996-A96B-2B8D-57E8-74657268B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0B136-0573-6373-EABD-CE35C089B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CE712-C119-8CD3-7BD0-CE2211EF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38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4DB249-5C4F-DAC8-CC6C-5D0533DF12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DACBD9-176F-BE89-DAF3-5A49D668D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A1E42-1C44-E273-24BA-C67F19E4F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E70AD-B9E3-EA54-0A29-215298795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05595-85B1-925A-6F9F-FE771E15C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7520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7EEBA-899B-9D57-2D52-A0549EFB7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E6351-608E-162C-576E-A718AA485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8365F-4D50-06F8-E768-7E21343E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51BD58-3ACB-AA57-7AFB-39BA34DCE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62E02-9E6F-8B4E-6EBF-9FD3841D5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55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5278D-C355-FDC4-C59B-48545A431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D899CE-7D69-3929-93F5-FD38795E8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005CC-0F41-5F0F-3D35-41C0D79A3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FCC8B-C9BB-0679-1EF9-F659A5418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8C858D-2D31-C533-5F1A-299A12645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60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4A75C-D5CD-00D3-5FDE-B292817A8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92186-1DB7-E511-3DE6-C0D678B89C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AAC16C-650C-CF33-C0A3-B154DF0D7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9BC44-E782-2103-B9EE-EB33F5687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B31E9-C3D3-EFB5-8709-D4597DDDF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2E71F3-D9CE-8F0E-BAE9-CD9E4D72E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501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65402-37C8-36D4-C124-E796C551A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0E5BE-ABD4-9B26-4501-AB368B21B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09B749-124F-C130-1C2A-13F537963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2E8ED0-BFA3-33FD-FAAD-257309DC48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38B1DE-67E7-2C65-CE20-C1197A555E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F69738-C63A-0DB4-2ACB-6A0D5C2B0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1B5865-C7FD-8121-D060-43CCB2911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EB9CD4-A978-B359-BF06-18AD7F2CD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27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2CE01-D9D7-4FD6-C956-148C0F1CD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DD84C-D5BC-77A4-7EAA-D3A73E6AF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17C9D2-5256-D947-9EF9-16015E32D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A26D55-E059-527E-E504-FD0E697DF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61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3454FE-7A26-B512-552D-D82DB4CBE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17C60B-8957-464C-B1FB-5D8408E77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84AEE3-26E7-5E08-4B1E-D238B04C1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81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269D9-4C4E-240D-FE6B-728CFA7CA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225FE-FDB8-2C23-E048-E34B47036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E7DBDC-4D53-24EA-7627-BCC6AA10D6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10169-E8F4-D119-6930-D0373647C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12E7F4-334C-721E-2EC1-F355936F1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B9932-A216-27B7-8914-87634F5A3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4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D7A6C-E6E6-B1C4-FDCB-38075CCCB7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D5D29F-451D-D7D7-A4A6-F44B39EF39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008719-A70A-B1B7-BA03-427DD1C3ED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FD84DD-1EE8-F2AC-5B94-1337A739B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623FD-0B3A-709E-D62B-4B4E1CBD0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9D81B-7E5D-496B-0771-5C601C3FA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677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824254-6954-E31C-0629-6FDFA50A2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01C60-96B5-1BB9-DC50-D8C023813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62BE8-6628-FF9F-D1B4-06DB855AC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4A496-88B0-2D44-96F4-2227BD732447}" type="datetimeFigureOut">
              <a:rPr lang="en-US" smtClean="0"/>
              <a:t>7/29/23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D0CF8E-3D38-22E0-7669-8B3F4524F1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AB764-E88E-789D-5AE6-95FBB4A70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C73CB-E2EF-924A-8FAD-3657D39C5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83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BE4714-9590-27C3-8C19-90BC32B31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15" y="1105760"/>
            <a:ext cx="11379570" cy="464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981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AF6878-6B41-D477-6634-BBF4C2E5D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15" y="1105760"/>
            <a:ext cx="11379570" cy="464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477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E7ADE6-2700-5196-FCB2-A86AEBC14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15" y="1105760"/>
            <a:ext cx="11379570" cy="464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774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a wave of sound&#10;&#10;Description automatically generated">
            <a:extLst>
              <a:ext uri="{FF2B5EF4-FFF2-40B4-BE49-F238E27FC236}">
                <a16:creationId xmlns:a16="http://schemas.microsoft.com/office/drawing/2014/main" id="{A9E6271E-7428-151C-033A-C225D228F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61"/>
            <a:ext cx="3625882" cy="1359705"/>
          </a:xfrm>
          <a:prstGeom prst="rect">
            <a:avLst/>
          </a:prstGeom>
        </p:spPr>
      </p:pic>
      <p:pic>
        <p:nvPicPr>
          <p:cNvPr id="5" name="Picture 4" descr="A blue sound wave on a white background&#10;&#10;Description automatically generated">
            <a:extLst>
              <a:ext uri="{FF2B5EF4-FFF2-40B4-BE49-F238E27FC236}">
                <a16:creationId xmlns:a16="http://schemas.microsoft.com/office/drawing/2014/main" id="{94E2FEAD-FC7A-5934-415F-723971AC3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87774"/>
            <a:ext cx="3625882" cy="1359705"/>
          </a:xfrm>
          <a:prstGeom prst="rect">
            <a:avLst/>
          </a:prstGeom>
        </p:spPr>
      </p:pic>
      <p:pic>
        <p:nvPicPr>
          <p:cNvPr id="7" name="Picture 6" descr="A blue line graph on a white background&#10;&#10;Description automatically generated">
            <a:extLst>
              <a:ext uri="{FF2B5EF4-FFF2-40B4-BE49-F238E27FC236}">
                <a16:creationId xmlns:a16="http://schemas.microsoft.com/office/drawing/2014/main" id="{8E0527AE-AE18-A585-D7F9-538DDC90B0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24537"/>
            <a:ext cx="3625882" cy="1359705"/>
          </a:xfrm>
          <a:prstGeom prst="rect">
            <a:avLst/>
          </a:prstGeom>
        </p:spPr>
      </p:pic>
      <p:pic>
        <p:nvPicPr>
          <p:cNvPr id="9" name="Picture 8" descr="A blue line graph on a white background&#10;&#10;Description automatically generated">
            <a:extLst>
              <a:ext uri="{FF2B5EF4-FFF2-40B4-BE49-F238E27FC236}">
                <a16:creationId xmlns:a16="http://schemas.microsoft.com/office/drawing/2014/main" id="{ED078196-3963-582F-1AD1-9AD7DB1998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5882" y="53815"/>
            <a:ext cx="3625882" cy="1359705"/>
          </a:xfrm>
          <a:prstGeom prst="rect">
            <a:avLst/>
          </a:prstGeom>
        </p:spPr>
      </p:pic>
      <p:pic>
        <p:nvPicPr>
          <p:cNvPr id="11" name="Picture 10" descr="A blue sound wave on a white background&#10;&#10;Description automatically generated">
            <a:extLst>
              <a:ext uri="{FF2B5EF4-FFF2-40B4-BE49-F238E27FC236}">
                <a16:creationId xmlns:a16="http://schemas.microsoft.com/office/drawing/2014/main" id="{0F8AAA75-EC5D-5AC3-E89B-9090CA9C64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009808"/>
            <a:ext cx="3625882" cy="1359705"/>
          </a:xfrm>
          <a:prstGeom prst="rect">
            <a:avLst/>
          </a:prstGeom>
        </p:spPr>
      </p:pic>
      <p:pic>
        <p:nvPicPr>
          <p:cNvPr id="13" name="Picture 12" descr="A blue sound wave on a white background&#10;&#10;Description automatically generated">
            <a:extLst>
              <a:ext uri="{FF2B5EF4-FFF2-40B4-BE49-F238E27FC236}">
                <a16:creationId xmlns:a16="http://schemas.microsoft.com/office/drawing/2014/main" id="{4D53E8BC-132C-3CC1-4D95-3643F71311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5882" y="4040956"/>
            <a:ext cx="3625882" cy="1359705"/>
          </a:xfrm>
          <a:prstGeom prst="rect">
            <a:avLst/>
          </a:prstGeom>
        </p:spPr>
      </p:pic>
      <p:pic>
        <p:nvPicPr>
          <p:cNvPr id="15" name="Picture 14" descr="A graph showing a wave of sound&#10;&#10;Description automatically generated">
            <a:extLst>
              <a:ext uri="{FF2B5EF4-FFF2-40B4-BE49-F238E27FC236}">
                <a16:creationId xmlns:a16="http://schemas.microsoft.com/office/drawing/2014/main" id="{8AAE3300-9483-CC6B-5C02-F70C36DB05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25882" y="2741519"/>
            <a:ext cx="3625882" cy="1359705"/>
          </a:xfrm>
          <a:prstGeom prst="rect">
            <a:avLst/>
          </a:prstGeom>
        </p:spPr>
      </p:pic>
      <p:pic>
        <p:nvPicPr>
          <p:cNvPr id="17" name="Picture 16" descr="A blue line on a white background&#10;&#10;Description automatically generated">
            <a:extLst>
              <a:ext uri="{FF2B5EF4-FFF2-40B4-BE49-F238E27FC236}">
                <a16:creationId xmlns:a16="http://schemas.microsoft.com/office/drawing/2014/main" id="{A91FD3DE-61BD-53A7-35D7-C64548FA3D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25882" y="1400647"/>
            <a:ext cx="3625882" cy="1359705"/>
          </a:xfrm>
          <a:prstGeom prst="rect">
            <a:avLst/>
          </a:prstGeom>
        </p:spPr>
      </p:pic>
      <p:pic>
        <p:nvPicPr>
          <p:cNvPr id="19" name="Picture 18" descr="A graph with blue lines&#10;&#10;Description automatically generated">
            <a:extLst>
              <a:ext uri="{FF2B5EF4-FFF2-40B4-BE49-F238E27FC236}">
                <a16:creationId xmlns:a16="http://schemas.microsoft.com/office/drawing/2014/main" id="{C4347C73-A5D3-3A27-5C32-D9204DE17A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51764" y="47379"/>
            <a:ext cx="3625882" cy="135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96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0768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177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3933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6371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0</Words>
  <Application>Microsoft Macintosh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Kennedy</dc:creator>
  <cp:lastModifiedBy>Paul Kennedy</cp:lastModifiedBy>
  <cp:revision>1</cp:revision>
  <dcterms:created xsi:type="dcterms:W3CDTF">2023-07-29T09:37:50Z</dcterms:created>
  <dcterms:modified xsi:type="dcterms:W3CDTF">2023-07-29T10:43:20Z</dcterms:modified>
</cp:coreProperties>
</file>

<file path=docProps/thumbnail.jpeg>
</file>